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44" autoAdjust="0"/>
    <p:restoredTop sz="94660"/>
  </p:normalViewPr>
  <p:slideViewPr>
    <p:cSldViewPr snapToGrid="0">
      <p:cViewPr varScale="1">
        <p:scale>
          <a:sx n="65" d="100"/>
          <a:sy n="65" d="100"/>
        </p:scale>
        <p:origin x="66" y="2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E9B9913-B61E-428F-8814-2FBA79947ADB}" type="datetimeFigureOut">
              <a:rPr lang="en-US" smtClean="0"/>
              <a:t>11/20/2019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E0ACDB-7D8D-48CB-A781-9F24B8D6EBBC}" type="slidenum">
              <a:rPr lang="en-US" smtClean="0"/>
              <a:t>‹#›</a:t>
            </a:fld>
            <a:endParaRPr lang="en-US"/>
          </a:p>
        </p:txBody>
      </p:sp>
    </p:spTree>
    <p:extLst>
      <p:ext uri="{BB962C8B-B14F-4D97-AF65-F5344CB8AC3E}">
        <p14:creationId xmlns:p14="http://schemas.microsoft.com/office/powerpoint/2010/main" val="3910950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9B9913-B61E-428F-8814-2FBA79947ADB}" type="datetimeFigureOut">
              <a:rPr lang="en-US" smtClean="0"/>
              <a:t>11/20/2019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E0ACDB-7D8D-48CB-A781-9F24B8D6EBBC}" type="slidenum">
              <a:rPr lang="en-US" smtClean="0"/>
              <a:t>‹#›</a:t>
            </a:fld>
            <a:endParaRPr lang="en-US"/>
          </a:p>
        </p:txBody>
      </p:sp>
    </p:spTree>
    <p:extLst>
      <p:ext uri="{BB962C8B-B14F-4D97-AF65-F5344CB8AC3E}">
        <p14:creationId xmlns:p14="http://schemas.microsoft.com/office/powerpoint/2010/main" val="2391881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9B9913-B61E-428F-8814-2FBA79947ADB}" type="datetimeFigureOut">
              <a:rPr lang="en-US" smtClean="0"/>
              <a:t>11/20/2019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E0ACDB-7D8D-48CB-A781-9F24B8D6EBBC}" type="slidenum">
              <a:rPr lang="en-US" smtClean="0"/>
              <a:t>‹#›</a:t>
            </a:fld>
            <a:endParaRPr lang="en-US"/>
          </a:p>
        </p:txBody>
      </p:sp>
    </p:spTree>
    <p:extLst>
      <p:ext uri="{BB962C8B-B14F-4D97-AF65-F5344CB8AC3E}">
        <p14:creationId xmlns:p14="http://schemas.microsoft.com/office/powerpoint/2010/main" val="3538465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9B9913-B61E-428F-8814-2FBA79947ADB}" type="datetimeFigureOut">
              <a:rPr lang="en-US" smtClean="0"/>
              <a:t>11/20/2019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E0ACDB-7D8D-48CB-A781-9F24B8D6EBBC}" type="slidenum">
              <a:rPr lang="en-US" smtClean="0"/>
              <a:t>‹#›</a:t>
            </a:fld>
            <a:endParaRPr lang="en-US"/>
          </a:p>
        </p:txBody>
      </p:sp>
    </p:spTree>
    <p:extLst>
      <p:ext uri="{BB962C8B-B14F-4D97-AF65-F5344CB8AC3E}">
        <p14:creationId xmlns:p14="http://schemas.microsoft.com/office/powerpoint/2010/main" val="36010481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E9B9913-B61E-428F-8814-2FBA79947ADB}" type="datetimeFigureOut">
              <a:rPr lang="en-US" smtClean="0"/>
              <a:t>11/20/2019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E0ACDB-7D8D-48CB-A781-9F24B8D6EBBC}" type="slidenum">
              <a:rPr lang="en-US" smtClean="0"/>
              <a:t>‹#›</a:t>
            </a:fld>
            <a:endParaRPr lang="en-US"/>
          </a:p>
        </p:txBody>
      </p:sp>
    </p:spTree>
    <p:extLst>
      <p:ext uri="{BB962C8B-B14F-4D97-AF65-F5344CB8AC3E}">
        <p14:creationId xmlns:p14="http://schemas.microsoft.com/office/powerpoint/2010/main" val="2660576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E9B9913-B61E-428F-8814-2FBA79947ADB}" type="datetimeFigureOut">
              <a:rPr lang="en-US" smtClean="0"/>
              <a:t>11/20/2019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E0ACDB-7D8D-48CB-A781-9F24B8D6EBBC}" type="slidenum">
              <a:rPr lang="en-US" smtClean="0"/>
              <a:t>‹#›</a:t>
            </a:fld>
            <a:endParaRPr lang="en-US"/>
          </a:p>
        </p:txBody>
      </p:sp>
    </p:spTree>
    <p:extLst>
      <p:ext uri="{BB962C8B-B14F-4D97-AF65-F5344CB8AC3E}">
        <p14:creationId xmlns:p14="http://schemas.microsoft.com/office/powerpoint/2010/main" val="2932936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E9B9913-B61E-428F-8814-2FBA79947ADB}" type="datetimeFigureOut">
              <a:rPr lang="en-US" smtClean="0"/>
              <a:t>11/20/2019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E0ACDB-7D8D-48CB-A781-9F24B8D6EBBC}" type="slidenum">
              <a:rPr lang="en-US" smtClean="0"/>
              <a:t>‹#›</a:t>
            </a:fld>
            <a:endParaRPr lang="en-US"/>
          </a:p>
        </p:txBody>
      </p:sp>
    </p:spTree>
    <p:extLst>
      <p:ext uri="{BB962C8B-B14F-4D97-AF65-F5344CB8AC3E}">
        <p14:creationId xmlns:p14="http://schemas.microsoft.com/office/powerpoint/2010/main" val="3518671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E9B9913-B61E-428F-8814-2FBA79947ADB}" type="datetimeFigureOut">
              <a:rPr lang="en-US" smtClean="0"/>
              <a:t>11/20/2019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E0ACDB-7D8D-48CB-A781-9F24B8D6EBBC}" type="slidenum">
              <a:rPr lang="en-US" smtClean="0"/>
              <a:t>‹#›</a:t>
            </a:fld>
            <a:endParaRPr lang="en-US"/>
          </a:p>
        </p:txBody>
      </p:sp>
    </p:spTree>
    <p:extLst>
      <p:ext uri="{BB962C8B-B14F-4D97-AF65-F5344CB8AC3E}">
        <p14:creationId xmlns:p14="http://schemas.microsoft.com/office/powerpoint/2010/main" val="2614438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9B9913-B61E-428F-8814-2FBA79947ADB}" type="datetimeFigureOut">
              <a:rPr lang="en-US" smtClean="0"/>
              <a:t>11/20/2019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E0ACDB-7D8D-48CB-A781-9F24B8D6EBBC}" type="slidenum">
              <a:rPr lang="en-US" smtClean="0"/>
              <a:t>‹#›</a:t>
            </a:fld>
            <a:endParaRPr lang="en-US"/>
          </a:p>
        </p:txBody>
      </p:sp>
    </p:spTree>
    <p:extLst>
      <p:ext uri="{BB962C8B-B14F-4D97-AF65-F5344CB8AC3E}">
        <p14:creationId xmlns:p14="http://schemas.microsoft.com/office/powerpoint/2010/main" val="850699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E9B9913-B61E-428F-8814-2FBA79947ADB}" type="datetimeFigureOut">
              <a:rPr lang="en-US" smtClean="0"/>
              <a:t>11/20/2019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E0ACDB-7D8D-48CB-A781-9F24B8D6EBBC}" type="slidenum">
              <a:rPr lang="en-US" smtClean="0"/>
              <a:t>‹#›</a:t>
            </a:fld>
            <a:endParaRPr lang="en-US"/>
          </a:p>
        </p:txBody>
      </p:sp>
    </p:spTree>
    <p:extLst>
      <p:ext uri="{BB962C8B-B14F-4D97-AF65-F5344CB8AC3E}">
        <p14:creationId xmlns:p14="http://schemas.microsoft.com/office/powerpoint/2010/main" val="961965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E9B9913-B61E-428F-8814-2FBA79947ADB}" type="datetimeFigureOut">
              <a:rPr lang="en-US" smtClean="0"/>
              <a:t>11/20/2019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E0ACDB-7D8D-48CB-A781-9F24B8D6EBBC}" type="slidenum">
              <a:rPr lang="en-US" smtClean="0"/>
              <a:t>‹#›</a:t>
            </a:fld>
            <a:endParaRPr lang="en-US"/>
          </a:p>
        </p:txBody>
      </p:sp>
    </p:spTree>
    <p:extLst>
      <p:ext uri="{BB962C8B-B14F-4D97-AF65-F5344CB8AC3E}">
        <p14:creationId xmlns:p14="http://schemas.microsoft.com/office/powerpoint/2010/main" val="2326894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9B9913-B61E-428F-8814-2FBA79947ADB}" type="datetimeFigureOut">
              <a:rPr lang="en-US" smtClean="0"/>
              <a:t>11/20/2019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E0ACDB-7D8D-48CB-A781-9F24B8D6EBBC}" type="slidenum">
              <a:rPr lang="en-US" smtClean="0"/>
              <a:t>‹#›</a:t>
            </a:fld>
            <a:endParaRPr lang="en-US"/>
          </a:p>
        </p:txBody>
      </p:sp>
    </p:spTree>
    <p:extLst>
      <p:ext uri="{BB962C8B-B14F-4D97-AF65-F5344CB8AC3E}">
        <p14:creationId xmlns:p14="http://schemas.microsoft.com/office/powerpoint/2010/main" val="3519565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9 Discussion Questions </a:t>
            </a:r>
            <a:endParaRPr lang="en-US" dirty="0"/>
          </a:p>
        </p:txBody>
      </p:sp>
      <p:sp>
        <p:nvSpPr>
          <p:cNvPr id="3" name="Subtitle 2"/>
          <p:cNvSpPr>
            <a:spLocks noGrp="1"/>
          </p:cNvSpPr>
          <p:nvPr>
            <p:ph type="subTitle" idx="1"/>
          </p:nvPr>
        </p:nvSpPr>
        <p:spPr/>
        <p:txBody>
          <a:bodyPr/>
          <a:lstStyle/>
          <a:p>
            <a:r>
              <a:rPr lang="en-US" dirty="0" smtClean="0"/>
              <a:t>Lord of </a:t>
            </a:r>
            <a:r>
              <a:rPr lang="en-US" smtClean="0"/>
              <a:t>the Flies </a:t>
            </a:r>
            <a:endParaRPr lang="en-US"/>
          </a:p>
        </p:txBody>
      </p:sp>
    </p:spTree>
    <p:extLst>
      <p:ext uri="{BB962C8B-B14F-4D97-AF65-F5344CB8AC3E}">
        <p14:creationId xmlns:p14="http://schemas.microsoft.com/office/powerpoint/2010/main" val="127907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4746"/>
          </a:xfrm>
        </p:spPr>
        <p:txBody>
          <a:bodyPr>
            <a:normAutofit/>
          </a:bodyPr>
          <a:lstStyle/>
          <a:p>
            <a:r>
              <a:rPr lang="en-US" sz="3600" b="1" u="sng" dirty="0" smtClean="0"/>
              <a:t>Respond to each question in 3-4 sentences. </a:t>
            </a:r>
            <a:endParaRPr lang="en-US" sz="3600" b="1" u="sng" dirty="0"/>
          </a:p>
        </p:txBody>
      </p:sp>
      <p:sp>
        <p:nvSpPr>
          <p:cNvPr id="3" name="Content Placeholder 2"/>
          <p:cNvSpPr>
            <a:spLocks noGrp="1"/>
          </p:cNvSpPr>
          <p:nvPr>
            <p:ph idx="1"/>
          </p:nvPr>
        </p:nvSpPr>
        <p:spPr>
          <a:xfrm>
            <a:off x="838200" y="1356852"/>
            <a:ext cx="10515600" cy="5250425"/>
          </a:xfrm>
        </p:spPr>
        <p:txBody>
          <a:bodyPr>
            <a:normAutofit/>
          </a:bodyPr>
          <a:lstStyle/>
          <a:p>
            <a:pPr marL="514350" indent="-514350">
              <a:buFont typeface="+mj-lt"/>
              <a:buAutoNum type="arabicPeriod"/>
            </a:pPr>
            <a:r>
              <a:rPr lang="en-US" sz="3000" dirty="0" smtClean="0"/>
              <a:t>What are the purpose and effect of Jack’s generosity with the meat he and the hunters obtained? What do you think his decision to give meat to even Ralph and Piggy is meant to show?</a:t>
            </a:r>
          </a:p>
          <a:p>
            <a:pPr marL="514350" indent="-514350">
              <a:buFont typeface="+mj-lt"/>
              <a:buAutoNum type="arabicPeriod"/>
            </a:pPr>
            <a:r>
              <a:rPr lang="en-US" sz="3000" dirty="0" smtClean="0"/>
              <a:t>Why does Jack command the boys to dance and chant, and why is this an effective leadership tactic? What psychological effect does dancing and chanting have on the boys? Think back to the effect that putting on makeup had on them in Chapter 4.</a:t>
            </a:r>
          </a:p>
          <a:p>
            <a:pPr marL="514350" indent="-514350">
              <a:buFont typeface="+mj-lt"/>
              <a:buAutoNum type="arabicPeriod"/>
            </a:pPr>
            <a:r>
              <a:rPr lang="en-US" sz="3000" dirty="0" smtClean="0"/>
              <a:t>What is the “beast” that the boys kill? How is this event ironic and especially tragic (not only for the “beast,” but for everyone on the island)? How is it symbolically significant?</a:t>
            </a:r>
            <a:endParaRPr lang="en-US" sz="3000" dirty="0"/>
          </a:p>
        </p:txBody>
      </p:sp>
    </p:spTree>
    <p:extLst>
      <p:ext uri="{BB962C8B-B14F-4D97-AF65-F5344CB8AC3E}">
        <p14:creationId xmlns:p14="http://schemas.microsoft.com/office/powerpoint/2010/main" val="33116985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141</Words>
  <Application>Microsoft Office PowerPoint</Application>
  <PresentationFormat>Widescreen</PresentationFormat>
  <Paragraphs>6</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Chapter 9 Discussion Questions </vt:lpstr>
      <vt:lpstr>Respond to each question in 3-4 sentences. </vt:lpstr>
    </vt:vector>
  </TitlesOfParts>
  <Company>Chandler Unified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9 Discussion Questions </dc:title>
  <dc:creator>Stetka, Meghan</dc:creator>
  <cp:lastModifiedBy>Stetka, Meghan</cp:lastModifiedBy>
  <cp:revision>1</cp:revision>
  <dcterms:created xsi:type="dcterms:W3CDTF">2019-11-20T15:16:37Z</dcterms:created>
  <dcterms:modified xsi:type="dcterms:W3CDTF">2019-11-20T15:16:47Z</dcterms:modified>
</cp:coreProperties>
</file>